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</p:sldIdLst>
  <p:sldSz cx="2916238" cy="480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3" userDrawn="1">
          <p15:clr>
            <a:srgbClr val="A4A3A4"/>
          </p15:clr>
        </p15:guide>
        <p15:guide id="2" pos="9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D6E"/>
    <a:srgbClr val="142982"/>
    <a:srgbClr val="122578"/>
    <a:srgbClr val="154E75"/>
    <a:srgbClr val="1A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9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702" y="138"/>
      </p:cViewPr>
      <p:guideLst>
        <p:guide orient="horz" pos="1513"/>
        <p:guide pos="9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54" y="539862"/>
            <a:ext cx="2579048" cy="234928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551" spc="-38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4" y="2941802"/>
            <a:ext cx="2207319" cy="1153287"/>
          </a:xfrm>
        </p:spPr>
        <p:txBody>
          <a:bodyPr>
            <a:normAutofit/>
          </a:bodyPr>
          <a:lstStyle>
            <a:lvl1pPr marL="0" indent="0" algn="l">
              <a:buNone/>
              <a:defRPr sz="893">
                <a:solidFill>
                  <a:schemeClr val="tx1"/>
                </a:solidFill>
                <a:latin typeface="+mj-lt"/>
              </a:defRPr>
            </a:lvl1pPr>
            <a:lvl2pPr marL="145801" indent="0" algn="ctr">
              <a:buNone/>
              <a:defRPr sz="893"/>
            </a:lvl2pPr>
            <a:lvl3pPr marL="291602" indent="0" algn="ctr">
              <a:buNone/>
              <a:defRPr sz="765"/>
            </a:lvl3pPr>
            <a:lvl4pPr marL="437403" indent="0" algn="ctr">
              <a:buNone/>
              <a:defRPr sz="638"/>
            </a:lvl4pPr>
            <a:lvl5pPr marL="583204" indent="0" algn="ctr">
              <a:buNone/>
              <a:defRPr sz="638"/>
            </a:lvl5pPr>
            <a:lvl6pPr marL="729005" indent="0" algn="ctr">
              <a:buNone/>
              <a:defRPr sz="638"/>
            </a:lvl6pPr>
            <a:lvl7pPr marL="874806" indent="0" algn="ctr">
              <a:buNone/>
              <a:defRPr sz="638"/>
            </a:lvl7pPr>
            <a:lvl8pPr marL="1020608" indent="0" algn="ctr">
              <a:buNone/>
              <a:defRPr sz="638"/>
            </a:lvl8pPr>
            <a:lvl9pPr marL="1166409" indent="0" algn="ctr">
              <a:buNone/>
              <a:defRPr sz="6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18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4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1490" y="487210"/>
            <a:ext cx="628814" cy="33637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544" y="500560"/>
            <a:ext cx="1849988" cy="378422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26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14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54" y="537726"/>
            <a:ext cx="2578683" cy="235142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551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64" y="2934001"/>
            <a:ext cx="2206863" cy="1153287"/>
          </a:xfrm>
        </p:spPr>
        <p:txBody>
          <a:bodyPr anchor="t">
            <a:normAutofit/>
          </a:bodyPr>
          <a:lstStyle>
            <a:lvl1pPr marL="0" indent="0">
              <a:buNone/>
              <a:defRPr sz="893">
                <a:solidFill>
                  <a:schemeClr val="tx1"/>
                </a:solidFill>
                <a:latin typeface="+mj-lt"/>
              </a:defRPr>
            </a:lvl1pPr>
            <a:lvl2pPr marL="145801" indent="0">
              <a:buNone/>
              <a:defRPr sz="574">
                <a:solidFill>
                  <a:schemeClr val="tx1">
                    <a:tint val="75000"/>
                  </a:schemeClr>
                </a:solidFill>
              </a:defRPr>
            </a:lvl2pPr>
            <a:lvl3pPr marL="291602" indent="0">
              <a:buNone/>
              <a:defRPr sz="510">
                <a:solidFill>
                  <a:schemeClr val="tx1">
                    <a:tint val="75000"/>
                  </a:schemeClr>
                </a:solidFill>
              </a:defRPr>
            </a:lvl3pPr>
            <a:lvl4pPr marL="437403" indent="0">
              <a:buNone/>
              <a:defRPr sz="446">
                <a:solidFill>
                  <a:schemeClr val="tx1">
                    <a:tint val="75000"/>
                  </a:schemeClr>
                </a:solidFill>
              </a:defRPr>
            </a:lvl4pPr>
            <a:lvl5pPr marL="583204" indent="0">
              <a:buNone/>
              <a:defRPr sz="446">
                <a:solidFill>
                  <a:schemeClr val="tx1">
                    <a:tint val="75000"/>
                  </a:schemeClr>
                </a:solidFill>
              </a:defRPr>
            </a:lvl5pPr>
            <a:lvl6pPr marL="729005" indent="0">
              <a:buNone/>
              <a:defRPr sz="446">
                <a:solidFill>
                  <a:schemeClr val="tx1">
                    <a:tint val="75000"/>
                  </a:schemeClr>
                </a:solidFill>
              </a:defRPr>
            </a:lvl6pPr>
            <a:lvl7pPr marL="874806" indent="0">
              <a:buNone/>
              <a:defRPr sz="446">
                <a:solidFill>
                  <a:schemeClr val="tx1">
                    <a:tint val="75000"/>
                  </a:schemeClr>
                </a:solidFill>
              </a:defRPr>
            </a:lvl7pPr>
            <a:lvl8pPr marL="1020608" indent="0">
              <a:buNone/>
              <a:defRPr sz="446">
                <a:solidFill>
                  <a:schemeClr val="tx1">
                    <a:tint val="75000"/>
                  </a:schemeClr>
                </a:solidFill>
              </a:defRPr>
            </a:lvl8pPr>
            <a:lvl9pPr marL="1166409" indent="0">
              <a:buNone/>
              <a:defRPr sz="4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19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851" y="1396759"/>
            <a:ext cx="1213884" cy="2639746"/>
          </a:xfrm>
        </p:spPr>
        <p:txBody>
          <a:bodyPr/>
          <a:lstStyle>
            <a:lvl1pPr>
              <a:defRPr sz="702"/>
            </a:lvl1pPr>
            <a:lvl2pPr>
              <a:defRPr sz="606"/>
            </a:lvl2pPr>
            <a:lvl3pPr>
              <a:defRPr sz="542"/>
            </a:lvl3pPr>
            <a:lvl4pPr>
              <a:defRPr sz="478"/>
            </a:lvl4pPr>
            <a:lvl5pPr>
              <a:defRPr sz="446"/>
            </a:lvl5pPr>
            <a:lvl6pPr>
              <a:defRPr sz="446"/>
            </a:lvl6pPr>
            <a:lvl7pPr>
              <a:defRPr sz="446"/>
            </a:lvl7pPr>
            <a:lvl8pPr>
              <a:defRPr sz="446"/>
            </a:lvl8pPr>
            <a:lvl9pPr>
              <a:defRPr sz="4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355" y="1396759"/>
            <a:ext cx="1213884" cy="2639746"/>
          </a:xfrm>
        </p:spPr>
        <p:txBody>
          <a:bodyPr/>
          <a:lstStyle>
            <a:lvl1pPr>
              <a:defRPr sz="702"/>
            </a:lvl1pPr>
            <a:lvl2pPr>
              <a:defRPr sz="606"/>
            </a:lvl2pPr>
            <a:lvl3pPr>
              <a:defRPr sz="542"/>
            </a:lvl3pPr>
            <a:lvl4pPr>
              <a:defRPr sz="478"/>
            </a:lvl4pPr>
            <a:lvl5pPr>
              <a:defRPr sz="446"/>
            </a:lvl5pPr>
            <a:lvl6pPr>
              <a:defRPr sz="446"/>
            </a:lvl6pPr>
            <a:lvl7pPr>
              <a:defRPr sz="446"/>
            </a:lvl7pPr>
            <a:lvl8pPr>
              <a:defRPr sz="446"/>
            </a:lvl8pPr>
            <a:lvl9pPr>
              <a:defRPr sz="4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89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851" y="1423811"/>
            <a:ext cx="1213884" cy="50688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638" b="0" cap="all" baseline="0">
                <a:solidFill>
                  <a:schemeClr val="accent1"/>
                </a:solidFill>
                <a:latin typeface="+mj-lt"/>
              </a:defRPr>
            </a:lvl1pPr>
            <a:lvl2pPr marL="145801" indent="0">
              <a:buNone/>
              <a:defRPr sz="638" b="1"/>
            </a:lvl2pPr>
            <a:lvl3pPr marL="291602" indent="0">
              <a:buNone/>
              <a:defRPr sz="574" b="1"/>
            </a:lvl3pPr>
            <a:lvl4pPr marL="437403" indent="0">
              <a:buNone/>
              <a:defRPr sz="510" b="1"/>
            </a:lvl4pPr>
            <a:lvl5pPr marL="583204" indent="0">
              <a:buNone/>
              <a:defRPr sz="510" b="1"/>
            </a:lvl5pPr>
            <a:lvl6pPr marL="729005" indent="0">
              <a:buNone/>
              <a:defRPr sz="510" b="1"/>
            </a:lvl6pPr>
            <a:lvl7pPr marL="874806" indent="0">
              <a:buNone/>
              <a:defRPr sz="510" b="1"/>
            </a:lvl7pPr>
            <a:lvl8pPr marL="1020608" indent="0">
              <a:buNone/>
              <a:defRPr sz="510" b="1"/>
            </a:lvl8pPr>
            <a:lvl9pPr marL="1166409" indent="0">
              <a:buNone/>
              <a:defRPr sz="51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851" y="1917205"/>
            <a:ext cx="1213884" cy="2242503"/>
          </a:xfrm>
        </p:spPr>
        <p:txBody>
          <a:bodyPr/>
          <a:lstStyle>
            <a:lvl1pPr>
              <a:defRPr sz="670"/>
            </a:lvl1pPr>
            <a:lvl2pPr>
              <a:defRPr sz="574"/>
            </a:lvl2pPr>
            <a:lvl3pPr>
              <a:defRPr sz="510"/>
            </a:lvl3pPr>
            <a:lvl4pPr>
              <a:defRPr sz="446"/>
            </a:lvl4pPr>
            <a:lvl5pPr>
              <a:defRPr sz="446"/>
            </a:lvl5pPr>
            <a:lvl6pPr>
              <a:defRPr sz="446"/>
            </a:lvl6pPr>
            <a:lvl7pPr>
              <a:defRPr sz="446"/>
            </a:lvl7pPr>
            <a:lvl8pPr>
              <a:defRPr sz="446"/>
            </a:lvl8pPr>
            <a:lvl9pPr>
              <a:defRPr sz="4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0089" y="1422387"/>
            <a:ext cx="1213884" cy="50616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638" b="0" cap="all" baseline="0">
                <a:latin typeface="+mj-lt"/>
              </a:defRPr>
            </a:lvl1pPr>
            <a:lvl2pPr marL="145801" indent="0">
              <a:buNone/>
              <a:defRPr sz="638" b="1"/>
            </a:lvl2pPr>
            <a:lvl3pPr marL="291602" indent="0">
              <a:buNone/>
              <a:defRPr sz="574" b="1"/>
            </a:lvl3pPr>
            <a:lvl4pPr marL="437403" indent="0">
              <a:buNone/>
              <a:defRPr sz="510" b="1"/>
            </a:lvl4pPr>
            <a:lvl5pPr marL="583204" indent="0">
              <a:buNone/>
              <a:defRPr sz="510" b="1"/>
            </a:lvl5pPr>
            <a:lvl6pPr marL="729005" indent="0">
              <a:buNone/>
              <a:defRPr sz="510" b="1"/>
            </a:lvl6pPr>
            <a:lvl7pPr marL="874806" indent="0">
              <a:buNone/>
              <a:defRPr sz="510" b="1"/>
            </a:lvl7pPr>
            <a:lvl8pPr marL="1020608" indent="0">
              <a:buNone/>
              <a:defRPr sz="510" b="1"/>
            </a:lvl8pPr>
            <a:lvl9pPr marL="1166409" indent="0">
              <a:buNone/>
              <a:defRPr sz="51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0089" y="1915738"/>
            <a:ext cx="1213884" cy="2242503"/>
          </a:xfrm>
        </p:spPr>
        <p:txBody>
          <a:bodyPr/>
          <a:lstStyle>
            <a:lvl1pPr>
              <a:defRPr sz="670"/>
            </a:lvl1pPr>
            <a:lvl2pPr>
              <a:defRPr sz="574"/>
            </a:lvl2pPr>
            <a:lvl3pPr>
              <a:defRPr sz="510"/>
            </a:lvl3pPr>
            <a:lvl4pPr>
              <a:defRPr sz="446"/>
            </a:lvl4pPr>
            <a:lvl5pPr>
              <a:defRPr sz="446"/>
            </a:lvl5pPr>
            <a:lvl6pPr>
              <a:defRPr sz="446"/>
            </a:lvl6pPr>
            <a:lvl7pPr>
              <a:defRPr sz="446"/>
            </a:lvl7pPr>
            <a:lvl8pPr>
              <a:defRPr sz="446"/>
            </a:lvl8pPr>
            <a:lvl9pPr>
              <a:defRPr sz="4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54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80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25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649" y="0"/>
            <a:ext cx="1093589" cy="48053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76068" y="379974"/>
            <a:ext cx="809256" cy="1345502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1148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65" y="533929"/>
            <a:ext cx="1458119" cy="3203575"/>
          </a:xfrm>
        </p:spPr>
        <p:txBody>
          <a:bodyPr/>
          <a:lstStyle>
            <a:lvl1pPr>
              <a:defRPr sz="702"/>
            </a:lvl1pPr>
            <a:lvl2pPr>
              <a:defRPr sz="606"/>
            </a:lvl2pPr>
            <a:lvl3pPr>
              <a:defRPr sz="542"/>
            </a:lvl3pPr>
            <a:lvl4pPr>
              <a:defRPr sz="478"/>
            </a:lvl4pPr>
            <a:lvl5pPr>
              <a:defRPr sz="446"/>
            </a:lvl5pPr>
            <a:lvl6pPr>
              <a:defRPr sz="446"/>
            </a:lvl6pPr>
            <a:lvl7pPr>
              <a:defRPr sz="446"/>
            </a:lvl7pPr>
            <a:lvl8pPr>
              <a:defRPr sz="446"/>
            </a:lvl8pPr>
            <a:lvl9pPr>
              <a:defRPr sz="4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555" y="1760014"/>
            <a:ext cx="812901" cy="2191063"/>
          </a:xfrm>
        </p:spPr>
        <p:txBody>
          <a:bodyPr>
            <a:normAutofit/>
          </a:bodyPr>
          <a:lstStyle>
            <a:lvl1pPr marL="0" marR="0" indent="0" algn="l" defTabSz="291602" rtl="0" eaLnBrk="1" fontAlgn="auto" latinLnBrk="0" hangingPunct="1">
              <a:lnSpc>
                <a:spcPct val="100000"/>
              </a:lnSpc>
              <a:spcBef>
                <a:spcPts val="383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8">
                <a:solidFill>
                  <a:srgbClr val="FFFFFF"/>
                </a:solidFill>
              </a:defRPr>
            </a:lvl1pPr>
            <a:lvl2pPr marL="145801" indent="0">
              <a:buNone/>
              <a:defRPr sz="383"/>
            </a:lvl2pPr>
            <a:lvl3pPr marL="291602" indent="0">
              <a:buNone/>
              <a:defRPr sz="319"/>
            </a:lvl3pPr>
            <a:lvl4pPr marL="437403" indent="0">
              <a:buNone/>
              <a:defRPr sz="287"/>
            </a:lvl4pPr>
            <a:lvl5pPr marL="583204" indent="0">
              <a:buNone/>
              <a:defRPr sz="287"/>
            </a:lvl5pPr>
            <a:lvl6pPr marL="729005" indent="0">
              <a:buNone/>
              <a:defRPr sz="287"/>
            </a:lvl6pPr>
            <a:lvl7pPr marL="874806" indent="0">
              <a:buNone/>
              <a:defRPr sz="287"/>
            </a:lvl7pPr>
            <a:lvl8pPr marL="1020608" indent="0">
              <a:buNone/>
              <a:defRPr sz="287"/>
            </a:lvl8pPr>
            <a:lvl9pPr marL="1166409" indent="0">
              <a:buNone/>
              <a:defRPr sz="287"/>
            </a:lvl9pPr>
          </a:lstStyle>
          <a:p>
            <a:pPr marL="0" marR="0" lvl="0" indent="0" algn="l" defTabSz="291602" rtl="0" eaLnBrk="1" fontAlgn="auto" latinLnBrk="0" hangingPunct="1">
              <a:lnSpc>
                <a:spcPct val="100000"/>
              </a:lnSpc>
              <a:spcBef>
                <a:spcPts val="4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56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90" y="3796831"/>
            <a:ext cx="2578683" cy="429724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89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2916238" cy="3735369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255"/>
              </a:spcBef>
              <a:buNone/>
              <a:defRPr sz="1020">
                <a:solidFill>
                  <a:schemeClr val="bg1"/>
                </a:solidFill>
              </a:defRPr>
            </a:lvl1pPr>
            <a:lvl2pPr marL="145801" indent="0">
              <a:buNone/>
              <a:defRPr sz="893"/>
            </a:lvl2pPr>
            <a:lvl3pPr marL="291602" indent="0">
              <a:buNone/>
              <a:defRPr sz="765"/>
            </a:lvl3pPr>
            <a:lvl4pPr marL="437403" indent="0">
              <a:buNone/>
              <a:defRPr sz="638"/>
            </a:lvl4pPr>
            <a:lvl5pPr marL="583204" indent="0">
              <a:buNone/>
              <a:defRPr sz="638"/>
            </a:lvl5pPr>
            <a:lvl6pPr marL="729005" indent="0">
              <a:buNone/>
              <a:defRPr sz="638"/>
            </a:lvl6pPr>
            <a:lvl7pPr marL="874806" indent="0">
              <a:buNone/>
              <a:defRPr sz="638"/>
            </a:lvl7pPr>
            <a:lvl8pPr marL="1020608" indent="0">
              <a:buNone/>
              <a:defRPr sz="638"/>
            </a:lvl8pPr>
            <a:lvl9pPr marL="1166409" indent="0">
              <a:buNone/>
              <a:defRPr sz="6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51" y="4140919"/>
            <a:ext cx="2207592" cy="3737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383"/>
              </a:spcBef>
              <a:buNone/>
              <a:defRPr sz="446">
                <a:solidFill>
                  <a:schemeClr val="tx1"/>
                </a:solidFill>
              </a:defRPr>
            </a:lvl1pPr>
            <a:lvl2pPr marL="145801" indent="0">
              <a:buNone/>
              <a:defRPr sz="383"/>
            </a:lvl2pPr>
            <a:lvl3pPr marL="291602" indent="0">
              <a:buNone/>
              <a:defRPr sz="319"/>
            </a:lvl3pPr>
            <a:lvl4pPr marL="437403" indent="0">
              <a:buNone/>
              <a:defRPr sz="287"/>
            </a:lvl4pPr>
            <a:lvl5pPr marL="583204" indent="0">
              <a:buNone/>
              <a:defRPr sz="287"/>
            </a:lvl5pPr>
            <a:lvl6pPr marL="729005" indent="0">
              <a:buNone/>
              <a:defRPr sz="287"/>
            </a:lvl6pPr>
            <a:lvl7pPr marL="874806" indent="0">
              <a:buNone/>
              <a:defRPr sz="287"/>
            </a:lvl7pPr>
            <a:lvl8pPr marL="1020608" indent="0">
              <a:buNone/>
              <a:defRPr sz="287"/>
            </a:lvl8pPr>
            <a:lvl9pPr marL="1166409" indent="0">
              <a:buNone/>
              <a:defRPr sz="2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92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203" y="350020"/>
            <a:ext cx="2576770" cy="1161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760" y="1396760"/>
            <a:ext cx="2572213" cy="263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039" y="4493166"/>
            <a:ext cx="984230" cy="1601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3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0F3C85D8-1C3D-42C4-82D0-23809F9366CB}" type="datetimeFigureOut">
              <a:rPr lang="cs-CZ" smtClean="0"/>
              <a:t>28.08.2018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038" y="4592840"/>
            <a:ext cx="1202948" cy="1601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3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86141" y="4084873"/>
            <a:ext cx="699897" cy="9788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7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1CCE68D2-BA83-4D38-9939-A3EB0F200E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817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291602" rtl="0" eaLnBrk="1" latinLnBrk="0" hangingPunct="1">
        <a:lnSpc>
          <a:spcPct val="90000"/>
        </a:lnSpc>
        <a:spcBef>
          <a:spcPct val="0"/>
        </a:spcBef>
        <a:buNone/>
        <a:defRPr sz="1531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9160" indent="-29160" algn="l" defTabSz="291602" rtl="0" eaLnBrk="1" latinLnBrk="0" hangingPunct="1">
        <a:lnSpc>
          <a:spcPct val="85000"/>
        </a:lnSpc>
        <a:spcBef>
          <a:spcPts val="415"/>
        </a:spcBef>
        <a:buFont typeface="Arial" pitchFamily="34" charset="0"/>
        <a:buChar char=" "/>
        <a:defRPr sz="765" kern="1200">
          <a:solidFill>
            <a:schemeClr val="accent1"/>
          </a:solidFill>
          <a:latin typeface="+mn-lt"/>
          <a:ea typeface="+mn-ea"/>
          <a:cs typeface="+mn-cs"/>
        </a:defRPr>
      </a:lvl1pPr>
      <a:lvl2pPr marL="87481" indent="-109351" algn="l" defTabSz="291602" rtl="0" eaLnBrk="1" latinLnBrk="0" hangingPunct="1">
        <a:lnSpc>
          <a:spcPct val="85000"/>
        </a:lnSpc>
        <a:spcBef>
          <a:spcPts val="191"/>
        </a:spcBef>
        <a:buFont typeface="Arial" pitchFamily="34" charset="0"/>
        <a:buChar char=" "/>
        <a:defRPr sz="76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4961" indent="-174961" algn="l" defTabSz="291602" rtl="0" eaLnBrk="1" latinLnBrk="0" hangingPunct="1">
        <a:lnSpc>
          <a:spcPct val="85000"/>
        </a:lnSpc>
        <a:spcBef>
          <a:spcPts val="191"/>
        </a:spcBef>
        <a:buFont typeface="Arial" pitchFamily="34" charset="0"/>
        <a:buChar char=" "/>
        <a:defRPr sz="638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62442" indent="-262442" algn="l" defTabSz="291602" rtl="0" eaLnBrk="1" latinLnBrk="0" hangingPunct="1">
        <a:lnSpc>
          <a:spcPct val="85000"/>
        </a:lnSpc>
        <a:spcBef>
          <a:spcPts val="191"/>
        </a:spcBef>
        <a:buFont typeface="Arial" pitchFamily="34" charset="0"/>
        <a:buChar char=" "/>
        <a:defRPr sz="574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49923" indent="-349923" algn="l" defTabSz="291602" rtl="0" eaLnBrk="1" latinLnBrk="0" hangingPunct="1">
        <a:lnSpc>
          <a:spcPct val="85000"/>
        </a:lnSpc>
        <a:spcBef>
          <a:spcPts val="191"/>
        </a:spcBef>
        <a:buFont typeface="Arial" pitchFamily="34" charset="0"/>
        <a:buChar char=" "/>
        <a:defRPr sz="574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82680" indent="-72901" algn="l" defTabSz="291602" rtl="0" eaLnBrk="1" latinLnBrk="0" hangingPunct="1">
        <a:lnSpc>
          <a:spcPct val="85000"/>
        </a:lnSpc>
        <a:spcBef>
          <a:spcPts val="191"/>
        </a:spcBef>
        <a:buFont typeface="Arial" pitchFamily="34" charset="0"/>
        <a:buChar char=" "/>
        <a:defRPr sz="574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6460" indent="-72901" algn="l" defTabSz="291602" rtl="0" eaLnBrk="1" latinLnBrk="0" hangingPunct="1">
        <a:lnSpc>
          <a:spcPct val="85000"/>
        </a:lnSpc>
        <a:spcBef>
          <a:spcPts val="191"/>
        </a:spcBef>
        <a:buFont typeface="Arial" pitchFamily="34" charset="0"/>
        <a:buChar char=" "/>
        <a:defRPr sz="574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0240" indent="-72901" algn="l" defTabSz="291602" rtl="0" eaLnBrk="1" latinLnBrk="0" hangingPunct="1">
        <a:lnSpc>
          <a:spcPct val="85000"/>
        </a:lnSpc>
        <a:spcBef>
          <a:spcPts val="191"/>
        </a:spcBef>
        <a:buFont typeface="Arial" pitchFamily="34" charset="0"/>
        <a:buChar char=" "/>
        <a:defRPr sz="574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74020" indent="-72901" algn="l" defTabSz="291602" rtl="0" eaLnBrk="1" latinLnBrk="0" hangingPunct="1">
        <a:lnSpc>
          <a:spcPct val="85000"/>
        </a:lnSpc>
        <a:spcBef>
          <a:spcPts val="191"/>
        </a:spcBef>
        <a:buFont typeface="Arial" pitchFamily="34" charset="0"/>
        <a:buChar char=" "/>
        <a:defRPr sz="574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1602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1pPr>
      <a:lvl2pPr marL="145801" algn="l" defTabSz="291602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2pPr>
      <a:lvl3pPr marL="291602" algn="l" defTabSz="291602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3pPr>
      <a:lvl4pPr marL="437403" algn="l" defTabSz="291602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4pPr>
      <a:lvl5pPr marL="583204" algn="l" defTabSz="291602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5pPr>
      <a:lvl6pPr marL="729005" algn="l" defTabSz="291602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6pPr>
      <a:lvl7pPr marL="874806" algn="l" defTabSz="291602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7pPr>
      <a:lvl8pPr marL="1020608" algn="l" defTabSz="291602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8pPr>
      <a:lvl9pPr marL="1166409" algn="l" defTabSz="291602" rtl="0" eaLnBrk="1" latinLnBrk="0" hangingPunct="1">
        <a:defRPr sz="5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01" y="1580113"/>
            <a:ext cx="2720099" cy="1059970"/>
          </a:xfrm>
          <a:solidFill>
            <a:srgbClr val="154E75"/>
          </a:solidFill>
        </p:spPr>
        <p:txBody>
          <a:bodyPr>
            <a:spAutoFit/>
          </a:bodyPr>
          <a:lstStyle/>
          <a:p>
            <a:pPr algn="ctr"/>
            <a:r>
              <a:rPr lang="cs-CZ" sz="1000" b="1" dirty="0"/>
              <a:t>Nabízíme Vám  možnost vše konzultovat </a:t>
            </a:r>
            <a:br>
              <a:rPr lang="cs-CZ" sz="1000" b="1" dirty="0"/>
            </a:br>
            <a:r>
              <a:rPr lang="cs-CZ" sz="1000" b="1" dirty="0"/>
              <a:t>s odborníkem v rámci služby</a:t>
            </a:r>
            <a:br>
              <a:rPr lang="cs-CZ" sz="1000" b="1" dirty="0"/>
            </a:br>
            <a:br>
              <a:rPr lang="cs-CZ" sz="1000" b="1" dirty="0"/>
            </a:br>
            <a:r>
              <a:rPr lang="cs-CZ" sz="2400" b="1" dirty="0"/>
              <a:t>„Firemní právník </a:t>
            </a:r>
            <a:br>
              <a:rPr lang="cs-CZ" sz="2400" b="1" dirty="0"/>
            </a:br>
            <a:r>
              <a:rPr lang="cs-CZ" sz="2400" b="1" dirty="0"/>
              <a:t>jako služba“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7963"/>
            <a:ext cx="2916238" cy="7251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9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4" y="213004"/>
            <a:ext cx="2281383" cy="573997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-2275" y="3939583"/>
            <a:ext cx="2916238" cy="397267"/>
            <a:chOff x="-11613" y="4390532"/>
            <a:chExt cx="2916238" cy="397267"/>
          </a:xfrm>
        </p:grpSpPr>
        <p:sp>
          <p:nvSpPr>
            <p:cNvPr id="14" name="Flowchart: Connector 13"/>
            <p:cNvSpPr/>
            <p:nvPr/>
          </p:nvSpPr>
          <p:spPr>
            <a:xfrm>
              <a:off x="96587" y="4508194"/>
              <a:ext cx="67119" cy="46892"/>
            </a:xfrm>
            <a:prstGeom prst="flowChartConnecto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97489" y="4441159"/>
              <a:ext cx="67119" cy="46892"/>
            </a:xfrm>
            <a:prstGeom prst="flowChartConnecto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1613" y="4421014"/>
              <a:ext cx="2916238" cy="36678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000" b="1" dirty="0">
                  <a:solidFill>
                    <a:srgbClr val="002060"/>
                  </a:solidFill>
                </a:rPr>
                <a:t>  </a:t>
              </a:r>
              <a:r>
                <a:rPr lang="cs-CZ" sz="800" b="1" dirty="0">
                  <a:solidFill>
                    <a:srgbClr val="002060"/>
                  </a:solidFill>
                </a:rPr>
                <a:t>Tel: 608 822 771       ldemeterova@demeterlegal.cz</a:t>
              </a:r>
            </a:p>
            <a:p>
              <a:pPr algn="ctr"/>
              <a:r>
                <a:rPr lang="cs-CZ" sz="800" b="1" dirty="0">
                  <a:solidFill>
                    <a:srgbClr val="002060"/>
                  </a:solidFill>
                </a:rPr>
                <a:t>Lucie Demeterová, advokátní kancelář       </a:t>
              </a:r>
              <a:r>
                <a:rPr lang="cs-CZ" sz="800" b="1" dirty="0" err="1">
                  <a:solidFill>
                    <a:srgbClr val="002060"/>
                  </a:solidFill>
                </a:rPr>
                <a:t>ev.č</a:t>
              </a:r>
              <a:r>
                <a:rPr lang="cs-CZ" sz="800" b="1" dirty="0">
                  <a:solidFill>
                    <a:srgbClr val="002060"/>
                  </a:solidFill>
                </a:rPr>
                <a:t>. ČAK 16484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026" y="4390532"/>
              <a:ext cx="67062" cy="609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024866">
              <a:off x="1927997" y="4533767"/>
              <a:ext cx="67062" cy="60965"/>
            </a:xfrm>
            <a:prstGeom prst="rect">
              <a:avLst/>
            </a:prstGeom>
          </p:spPr>
        </p:pic>
      </p:grpSp>
      <p:sp>
        <p:nvSpPr>
          <p:cNvPr id="13" name="Subtitle 2"/>
          <p:cNvSpPr txBox="1">
            <a:spLocks/>
          </p:cNvSpPr>
          <p:nvPr/>
        </p:nvSpPr>
        <p:spPr>
          <a:xfrm>
            <a:off x="371946" y="4456517"/>
            <a:ext cx="2167797" cy="1908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291602" rtl="0" eaLnBrk="1" latinLnBrk="0" hangingPunct="1">
              <a:lnSpc>
                <a:spcPct val="85000"/>
              </a:lnSpc>
              <a:spcBef>
                <a:spcPts val="415"/>
              </a:spcBef>
              <a:buFont typeface="Arial" pitchFamily="34" charset="0"/>
              <a:buNone/>
              <a:defRPr sz="89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45801" indent="0" algn="ctr" defTabSz="291602" rtl="0" eaLnBrk="1" latinLnBrk="0" hangingPunct="1">
              <a:lnSpc>
                <a:spcPct val="85000"/>
              </a:lnSpc>
              <a:spcBef>
                <a:spcPts val="191"/>
              </a:spcBef>
              <a:buFont typeface="Arial" pitchFamily="34" charset="0"/>
              <a:buNone/>
              <a:defRPr sz="89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1602" indent="0" algn="ctr" defTabSz="291602" rtl="0" eaLnBrk="1" latinLnBrk="0" hangingPunct="1">
              <a:lnSpc>
                <a:spcPct val="85000"/>
              </a:lnSpc>
              <a:spcBef>
                <a:spcPts val="191"/>
              </a:spcBef>
              <a:buFont typeface="Arial" pitchFamily="34" charset="0"/>
              <a:buNone/>
              <a:defRPr sz="765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37403" indent="0" algn="ctr" defTabSz="291602" rtl="0" eaLnBrk="1" latinLnBrk="0" hangingPunct="1">
              <a:lnSpc>
                <a:spcPct val="85000"/>
              </a:lnSpc>
              <a:spcBef>
                <a:spcPts val="191"/>
              </a:spcBef>
              <a:buFont typeface="Arial" pitchFamily="34" charset="0"/>
              <a:buNone/>
              <a:defRPr sz="63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83204" indent="0" algn="ctr" defTabSz="291602" rtl="0" eaLnBrk="1" latinLnBrk="0" hangingPunct="1">
              <a:lnSpc>
                <a:spcPct val="85000"/>
              </a:lnSpc>
              <a:spcBef>
                <a:spcPts val="191"/>
              </a:spcBef>
              <a:buFont typeface="Arial" pitchFamily="34" charset="0"/>
              <a:buNone/>
              <a:defRPr sz="63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29005" indent="0" algn="ctr" defTabSz="291602" rtl="0" eaLnBrk="1" latinLnBrk="0" hangingPunct="1">
              <a:lnSpc>
                <a:spcPct val="85000"/>
              </a:lnSpc>
              <a:spcBef>
                <a:spcPts val="191"/>
              </a:spcBef>
              <a:buFont typeface="Arial" pitchFamily="34" charset="0"/>
              <a:buNone/>
              <a:defRPr sz="63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74806" indent="0" algn="ctr" defTabSz="291602" rtl="0" eaLnBrk="1" latinLnBrk="0" hangingPunct="1">
              <a:lnSpc>
                <a:spcPct val="85000"/>
              </a:lnSpc>
              <a:spcBef>
                <a:spcPts val="191"/>
              </a:spcBef>
              <a:buFont typeface="Arial" pitchFamily="34" charset="0"/>
              <a:buNone/>
              <a:defRPr sz="63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20608" indent="0" algn="ctr" defTabSz="291602" rtl="0" eaLnBrk="1" latinLnBrk="0" hangingPunct="1">
              <a:lnSpc>
                <a:spcPct val="85000"/>
              </a:lnSpc>
              <a:spcBef>
                <a:spcPts val="191"/>
              </a:spcBef>
              <a:buFont typeface="Arial" pitchFamily="34" charset="0"/>
              <a:buNone/>
              <a:defRPr sz="63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66409" indent="0" algn="ctr" defTabSz="291602" rtl="0" eaLnBrk="1" latinLnBrk="0" hangingPunct="1">
              <a:lnSpc>
                <a:spcPct val="85000"/>
              </a:lnSpc>
              <a:spcBef>
                <a:spcPts val="191"/>
              </a:spcBef>
              <a:buFont typeface="Arial" pitchFamily="34" charset="0"/>
              <a:buNone/>
              <a:defRPr sz="638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/>
              <a:t>MĚSÍČNÍ POPLATEK 10 000 Kč bez DPH</a:t>
            </a:r>
          </a:p>
          <a:p>
            <a:endParaRPr lang="cs-CZ" sz="1000" b="1" dirty="0"/>
          </a:p>
        </p:txBody>
      </p:sp>
      <p:sp>
        <p:nvSpPr>
          <p:cNvPr id="3" name="Obdélník 2"/>
          <p:cNvSpPr/>
          <p:nvPr/>
        </p:nvSpPr>
        <p:spPr>
          <a:xfrm>
            <a:off x="97826" y="4312251"/>
            <a:ext cx="27205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" dirty="0">
                <a:latin typeface="+mj-lt"/>
              </a:rPr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CBE4B-F75E-4368-8560-937E90618CEE}"/>
              </a:ext>
            </a:extLst>
          </p:cNvPr>
          <p:cNvSpPr txBox="1"/>
          <p:nvPr/>
        </p:nvSpPr>
        <p:spPr>
          <a:xfrm>
            <a:off x="63975" y="2651279"/>
            <a:ext cx="2783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10 hodin právních služeb měsíčně</a:t>
            </a:r>
          </a:p>
          <a:p>
            <a:r>
              <a:rPr lang="cs-CZ" sz="1000" dirty="0"/>
              <a:t>garance reakční doby</a:t>
            </a:r>
          </a:p>
          <a:p>
            <a:r>
              <a:rPr lang="cs-CZ" sz="1000" dirty="0"/>
              <a:t>pracovní právo, obchodní, IT právo, GDPR aj.</a:t>
            </a:r>
          </a:p>
          <a:p>
            <a:r>
              <a:rPr lang="cs-CZ" sz="1000" dirty="0"/>
              <a:t>všechny typy smluv</a:t>
            </a:r>
          </a:p>
          <a:p>
            <a:r>
              <a:rPr lang="cs-CZ" sz="1000" dirty="0"/>
              <a:t>převod hodin do dalšího měsíce</a:t>
            </a:r>
          </a:p>
          <a:p>
            <a:r>
              <a:rPr lang="cs-CZ" sz="1000" dirty="0"/>
              <a:t>doba trvání smlouvy alespoň 6 měsíců</a:t>
            </a:r>
          </a:p>
          <a:p>
            <a:r>
              <a:rPr lang="pl-PL" sz="1000" dirty="0"/>
              <a:t>možnost vyčerpat hodiny do 1 roku od ukončení smlouvy</a:t>
            </a:r>
            <a:endParaRPr lang="cs-CZ" sz="1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171A74E-B36C-4C0E-B300-8D0621B55DF1}"/>
              </a:ext>
            </a:extLst>
          </p:cNvPr>
          <p:cNvSpPr txBox="1"/>
          <p:nvPr/>
        </p:nvSpPr>
        <p:spPr>
          <a:xfrm>
            <a:off x="84183" y="894976"/>
            <a:ext cx="27837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Rádi byste si usnadnili administrativu ve Vaší firmě?</a:t>
            </a:r>
          </a:p>
          <a:p>
            <a:r>
              <a:rPr lang="cs-CZ" sz="800" dirty="0"/>
              <a:t>Hledáte odpovědi na každodenní otázky spojené s chodem </a:t>
            </a:r>
          </a:p>
          <a:p>
            <a:r>
              <a:rPr lang="cs-CZ" sz="800" dirty="0"/>
              <a:t>Vaší firmy?</a:t>
            </a:r>
          </a:p>
          <a:p>
            <a:r>
              <a:rPr lang="cs-CZ" sz="800" dirty="0"/>
              <a:t>Chcete předcházet rizikům i případným budoucím sporům </a:t>
            </a:r>
          </a:p>
          <a:p>
            <a:r>
              <a:rPr lang="cs-CZ" sz="800" dirty="0"/>
              <a:t>s Vašimi klienty? </a:t>
            </a:r>
          </a:p>
          <a:p>
            <a:endParaRPr lang="cs-CZ" sz="800" dirty="0"/>
          </a:p>
          <a:p>
            <a:pPr algn="ctr"/>
            <a:endParaRPr lang="cs-CZ" sz="10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589215C-5E3B-4435-BE2C-536868C38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40" y="157963"/>
            <a:ext cx="483498" cy="7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085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916A8C5458E489DA34E6E6E4A61E5" ma:contentTypeVersion="8" ma:contentTypeDescription="Create a new document." ma:contentTypeScope="" ma:versionID="836147c33a8ddeda083e5a13092aaab3">
  <xsd:schema xmlns:xsd="http://www.w3.org/2001/XMLSchema" xmlns:xs="http://www.w3.org/2001/XMLSchema" xmlns:p="http://schemas.microsoft.com/office/2006/metadata/properties" xmlns:ns2="e490d5c7-77d1-4a59-a89f-6cb3b2600348" xmlns:ns3="28010041-0796-4e43-9cfe-53d606dd2f93" targetNamespace="http://schemas.microsoft.com/office/2006/metadata/properties" ma:root="true" ma:fieldsID="2af7e7c88a974d97b2ddc214d6a0a756" ns2:_="" ns3:_="">
    <xsd:import namespace="e490d5c7-77d1-4a59-a89f-6cb3b2600348"/>
    <xsd:import namespace="28010041-0796-4e43-9cfe-53d606dd2f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0d5c7-77d1-4a59-a89f-6cb3b26003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10041-0796-4e43-9cfe-53d606dd2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B994D6-C295-444F-8DCE-EF68244F76FF}">
  <ds:schemaRefs>
    <ds:schemaRef ds:uri="e490d5c7-77d1-4a59-a89f-6cb3b2600348"/>
    <ds:schemaRef ds:uri="http://purl.org/dc/terms/"/>
    <ds:schemaRef ds:uri="http://purl.org/dc/elements/1.1/"/>
    <ds:schemaRef ds:uri="http://schemas.microsoft.com/office/2006/documentManagement/types"/>
    <ds:schemaRef ds:uri="28010041-0796-4e43-9cfe-53d606dd2f93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47CB2-B681-45AC-B0A6-73C0766ED3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719A5-9BBA-4FFB-9EA3-53D19674C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0d5c7-77d1-4a59-a89f-6cb3b2600348"/>
    <ds:schemaRef ds:uri="28010041-0796-4e43-9cfe-53d606dd2f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669</TotalTime>
  <Words>108</Words>
  <Application>Microsoft Office PowerPoint</Application>
  <PresentationFormat>Vlastní</PresentationFormat>
  <Paragraphs>17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 Light</vt:lpstr>
      <vt:lpstr>Metropolitan</vt:lpstr>
      <vt:lpstr>Nabízíme Vám  možnost vše konzultovat  s odborníkem v rámci služby  „Firemní právník  jako služba“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Baloušková</dc:creator>
  <cp:lastModifiedBy>Lucie Demeterová</cp:lastModifiedBy>
  <cp:revision>36</cp:revision>
  <dcterms:created xsi:type="dcterms:W3CDTF">2016-11-07T12:42:28Z</dcterms:created>
  <dcterms:modified xsi:type="dcterms:W3CDTF">2018-08-28T06:51:13Z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0x010100B3C916A8C5458E489DA34E6E6E4A61E5</vt:lpwstr>
  </property>
</Properties>
</file>